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452" y="-13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2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24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1.png"/><Relationship Id="rId5" Type="http://schemas.openxmlformats.org/officeDocument/2006/relationships/image" Target="../media/image27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25.png"/><Relationship Id="rId21" Type="http://schemas.openxmlformats.org/officeDocument/2006/relationships/image" Target="../media/image70.png"/><Relationship Id="rId7" Type="http://schemas.openxmlformats.org/officeDocument/2006/relationships/image" Target="../media/image48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24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60.png"/><Relationship Id="rId5" Type="http://schemas.openxmlformats.org/officeDocument/2006/relationships/image" Target="../media/image27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50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2.png"/><Relationship Id="rId21" Type="http://schemas.openxmlformats.org/officeDocument/2006/relationships/image" Target="../media/image88.png"/><Relationship Id="rId7" Type="http://schemas.openxmlformats.org/officeDocument/2006/relationships/image" Target="../media/image28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image" Target="../media/image5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25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72.png"/><Relationship Id="rId7" Type="http://schemas.openxmlformats.org/officeDocument/2006/relationships/image" Target="../media/image2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50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97.png"/><Relationship Id="rId5" Type="http://schemas.openxmlformats.org/officeDocument/2006/relationships/image" Target="../media/image73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25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72.png"/><Relationship Id="rId21" Type="http://schemas.openxmlformats.org/officeDocument/2006/relationships/image" Target="../media/image118.png"/><Relationship Id="rId7" Type="http://schemas.openxmlformats.org/officeDocument/2006/relationships/image" Target="../media/image28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50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5" Type="http://schemas.openxmlformats.org/officeDocument/2006/relationships/image" Target="../media/image73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25.png"/><Relationship Id="rId9" Type="http://schemas.openxmlformats.org/officeDocument/2006/relationships/image" Target="../media/image95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22.png"/><Relationship Id="rId5" Type="http://schemas.openxmlformats.org/officeDocument/2006/relationships/image" Target="../media/image25.png"/><Relationship Id="rId10" Type="http://schemas.openxmlformats.org/officeDocument/2006/relationships/image" Target="../media/image124.png"/><Relationship Id="rId4" Type="http://schemas.openxmlformats.org/officeDocument/2006/relationships/image" Target="../media/image72.png"/><Relationship Id="rId9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9409"/>
            <a:ext cx="18344828" cy="10285714"/>
            <a:chOff x="0" y="-39409"/>
            <a:chExt cx="18344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9409"/>
              <a:ext cx="1834482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834101" cy="10285714"/>
            <a:chOff x="0" y="0"/>
            <a:chExt cx="383410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3410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9408" y="1947884"/>
            <a:ext cx="12686112" cy="39296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860" y="8086422"/>
            <a:ext cx="3192970" cy="14315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4" y="7939213"/>
            <a:ext cx="16666667" cy="14286"/>
            <a:chOff x="809524" y="7939213"/>
            <a:chExt cx="16666667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93921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71768" y="8086422"/>
            <a:ext cx="1963685" cy="14273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44828" cy="10285714"/>
            <a:chOff x="0" y="0"/>
            <a:chExt cx="18344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4482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6275960" cy="10285714"/>
            <a:chOff x="0" y="0"/>
            <a:chExt cx="627596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275960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0940" y="-179121"/>
            <a:ext cx="9649409" cy="5937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5944" y="1903431"/>
            <a:ext cx="4800047" cy="718808"/>
            <a:chOff x="10595944" y="1903431"/>
            <a:chExt cx="4800047" cy="7188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9819" y="1641133"/>
              <a:ext cx="4520124" cy="198836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595944" y="1903431"/>
              <a:ext cx="1236300" cy="718808"/>
              <a:chOff x="10595944" y="1903431"/>
              <a:chExt cx="1236300" cy="71880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595944" y="1903431"/>
                <a:ext cx="1236300" cy="718808"/>
                <a:chOff x="10595944" y="1903431"/>
                <a:chExt cx="1236300" cy="71880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004781" y="1604642"/>
                  <a:ext cx="2472600" cy="1437617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595944" y="1903431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00894" y="1605280"/>
                <a:ext cx="2417595" cy="186851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95944" y="2982653"/>
            <a:ext cx="5596417" cy="718808"/>
            <a:chOff x="10595944" y="2982653"/>
            <a:chExt cx="5596417" cy="7188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61212" y="2691431"/>
              <a:ext cx="3965999" cy="199784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0595944" y="2982653"/>
              <a:ext cx="1236300" cy="718808"/>
              <a:chOff x="10595944" y="2982653"/>
              <a:chExt cx="1236300" cy="71880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595944" y="2982653"/>
                <a:ext cx="1236300" cy="718808"/>
                <a:chOff x="10595944" y="2982653"/>
                <a:chExt cx="1236300" cy="71880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004781" y="2683864"/>
                  <a:ext cx="2472600" cy="1437617"/>
                </a:xfrm>
                <a:prstGeom prst="rect">
                  <a:avLst/>
                </a:prstGeom>
              </p:spPr>
            </p:pic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595944" y="2982653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223709" y="2684499"/>
                <a:ext cx="2415918" cy="1868509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52355" y="4889641"/>
            <a:ext cx="4120638" cy="198813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677576" y="5209035"/>
            <a:ext cx="1236300" cy="718808"/>
            <a:chOff x="10677576" y="5209035"/>
            <a:chExt cx="1236300" cy="71880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677576" y="5209035"/>
              <a:ext cx="1236300" cy="718808"/>
              <a:chOff x="10677576" y="5209035"/>
              <a:chExt cx="1236300" cy="71880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77576" y="5209035"/>
                <a:ext cx="1236300" cy="71880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50412" y="5148974"/>
              <a:ext cx="1461666" cy="9161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77576" y="6263861"/>
            <a:ext cx="3737662" cy="718808"/>
            <a:chOff x="10677576" y="6263861"/>
            <a:chExt cx="3737662" cy="7188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52355" y="5998246"/>
              <a:ext cx="3417579" cy="199484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677576" y="6263861"/>
              <a:ext cx="1236300" cy="718808"/>
              <a:chOff x="10677576" y="6263861"/>
              <a:chExt cx="1236300" cy="7188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677576" y="6263861"/>
                <a:ext cx="1236300" cy="718808"/>
                <a:chOff x="10677576" y="6263861"/>
                <a:chExt cx="1236300" cy="718808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086414" y="5965072"/>
                  <a:ext cx="2472600" cy="1437617"/>
                </a:xfrm>
                <a:prstGeom prst="rect">
                  <a:avLst/>
                </a:prstGeom>
              </p:spPr>
            </p:pic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7576" y="6263861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07647" y="5965709"/>
                <a:ext cx="2418526" cy="186850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0651182" y="4014231"/>
            <a:ext cx="5596417" cy="718808"/>
            <a:chOff x="10651182" y="4014231"/>
            <a:chExt cx="5596417" cy="71880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16450" y="3723012"/>
              <a:ext cx="4229009" cy="1997847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651182" y="4014231"/>
              <a:ext cx="1236300" cy="718808"/>
              <a:chOff x="10651182" y="4014231"/>
              <a:chExt cx="1236300" cy="718808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0651182" y="4014231"/>
                <a:ext cx="1236300" cy="718808"/>
                <a:chOff x="10651182" y="4014231"/>
                <a:chExt cx="1236300" cy="718808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060019" y="3715442"/>
                  <a:ext cx="2472600" cy="1437617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51182" y="4014231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283266" y="3716076"/>
                <a:ext cx="2412527" cy="18685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643845" cy="10285714"/>
            <a:chOff x="0" y="0"/>
            <a:chExt cx="26438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438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750" y="740185"/>
            <a:ext cx="2548273" cy="1587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6610"/>
            <a:ext cx="2925620" cy="14286"/>
            <a:chOff x="55289" y="9166610"/>
            <a:chExt cx="2925620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6610"/>
              <a:ext cx="292562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17166" y="976492"/>
            <a:ext cx="13574525" cy="4349643"/>
            <a:chOff x="3517166" y="976492"/>
            <a:chExt cx="13574525" cy="43496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17166" y="976492"/>
              <a:ext cx="13574525" cy="4349643"/>
              <a:chOff x="3517166" y="976492"/>
              <a:chExt cx="13574525" cy="434964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517166" y="976492"/>
                <a:ext cx="13574525" cy="4349643"/>
                <a:chOff x="3517166" y="976492"/>
                <a:chExt cx="13574525" cy="434964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517166" y="976492"/>
                  <a:ext cx="13574525" cy="4349643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266698" y="2175805"/>
                <a:ext cx="8790216" cy="29219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17166" y="976492"/>
              <a:ext cx="13574525" cy="954459"/>
              <a:chOff x="3517166" y="976492"/>
              <a:chExt cx="13574525" cy="95445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517166" y="976492"/>
                <a:ext cx="13574525" cy="954459"/>
                <a:chOff x="3517166" y="976492"/>
                <a:chExt cx="13574525" cy="954459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17166" y="976492"/>
                  <a:ext cx="13574525" cy="954459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49782" y="1004325"/>
                <a:ext cx="3415482" cy="109007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496213" y="5567576"/>
            <a:ext cx="13574525" cy="4349643"/>
            <a:chOff x="3496213" y="5567576"/>
            <a:chExt cx="13574525" cy="434964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496213" y="5567576"/>
              <a:ext cx="13574525" cy="4349643"/>
              <a:chOff x="3496213" y="5567576"/>
              <a:chExt cx="13574525" cy="43496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96213" y="5567576"/>
                <a:ext cx="13574525" cy="434964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496213" y="5567576"/>
              <a:ext cx="13574525" cy="954459"/>
              <a:chOff x="3496213" y="5567576"/>
              <a:chExt cx="13574525" cy="95445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496213" y="5567576"/>
                <a:ext cx="13574525" cy="954459"/>
                <a:chOff x="3496213" y="5567576"/>
                <a:chExt cx="13574525" cy="95445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496213" y="5567576"/>
                  <a:ext cx="13574525" cy="954459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28829" y="5599353"/>
                <a:ext cx="3474635" cy="107969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7688217" y="7398825"/>
            <a:ext cx="2050890" cy="1367260"/>
            <a:chOff x="7688217" y="7398825"/>
            <a:chExt cx="2050890" cy="13672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2015" y="6804438"/>
              <a:ext cx="4101779" cy="273452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88217" y="7398825"/>
              <a:ext cx="2050890" cy="13672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53839" y="7459702"/>
            <a:ext cx="1860546" cy="1367260"/>
            <a:chOff x="4253839" y="7459702"/>
            <a:chExt cx="1860546" cy="13672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2809" y="6865315"/>
              <a:ext cx="3721091" cy="273452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3839" y="7459702"/>
              <a:ext cx="1860546" cy="13672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87147" y="7292601"/>
            <a:ext cx="2358907" cy="1579708"/>
            <a:chOff x="11387147" y="7292601"/>
            <a:chExt cx="2358907" cy="15797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10803" y="6605857"/>
              <a:ext cx="4717813" cy="315941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87147" y="7292601"/>
              <a:ext cx="2358907" cy="157970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35652" y="8878179"/>
            <a:ext cx="4178831" cy="73497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96420" y="8941941"/>
            <a:ext cx="4570545" cy="62362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67282" y="8868198"/>
            <a:ext cx="2078812" cy="6968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806016" y="7233036"/>
            <a:ext cx="1557041" cy="1698838"/>
            <a:chOff x="14806016" y="7233036"/>
            <a:chExt cx="1557041" cy="169883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29126" y="6485248"/>
              <a:ext cx="3114081" cy="339767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06016" y="7233036"/>
              <a:ext cx="1557041" cy="169883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474410" y="8878179"/>
            <a:ext cx="2290002" cy="6968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643845" cy="10285714"/>
            <a:chOff x="0" y="0"/>
            <a:chExt cx="26438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438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880" y="718249"/>
            <a:ext cx="3001720" cy="11276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6610"/>
            <a:ext cx="2925620" cy="14286"/>
            <a:chOff x="55289" y="9166610"/>
            <a:chExt cx="2925620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6610"/>
              <a:ext cx="292562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80912" y="1963844"/>
            <a:ext cx="14501599" cy="8167108"/>
            <a:chOff x="2980912" y="1963844"/>
            <a:chExt cx="14501599" cy="81671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0912" y="1963844"/>
              <a:ext cx="14501599" cy="81671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80912" y="1177300"/>
            <a:ext cx="14501599" cy="857143"/>
            <a:chOff x="2980912" y="1177300"/>
            <a:chExt cx="14501599" cy="85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0912" y="1177300"/>
              <a:ext cx="14501599" cy="85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8707" y="1270582"/>
            <a:ext cx="2762024" cy="8716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25556" y="2297619"/>
            <a:ext cx="6516885" cy="7724896"/>
            <a:chOff x="3325556" y="2297619"/>
            <a:chExt cx="6516885" cy="77248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5556" y="2297619"/>
              <a:ext cx="6516885" cy="772489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64058" y="2791811"/>
            <a:ext cx="6187433" cy="14451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01019" y="2297619"/>
            <a:ext cx="6516885" cy="7724896"/>
            <a:chOff x="10601019" y="2297619"/>
            <a:chExt cx="6516885" cy="77248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1019" y="2297619"/>
              <a:ext cx="6516885" cy="77248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09848" y="6443100"/>
            <a:ext cx="5269185" cy="33713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66186" y="2429593"/>
            <a:ext cx="5586551" cy="1747421"/>
            <a:chOff x="11066186" y="2429593"/>
            <a:chExt cx="5586551" cy="17474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6186" y="2429593"/>
              <a:ext cx="5586551" cy="17474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96583" y="4328081"/>
            <a:ext cx="5525757" cy="1826378"/>
            <a:chOff x="11096583" y="4328081"/>
            <a:chExt cx="5525757" cy="18263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6583" y="4328081"/>
              <a:ext cx="5525757" cy="18263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92316" y="6206617"/>
            <a:ext cx="6334292" cy="3329260"/>
            <a:chOff x="10692316" y="6206617"/>
            <a:chExt cx="6334292" cy="33292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92316" y="6206617"/>
              <a:ext cx="6334292" cy="33292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18443" y="4339986"/>
            <a:ext cx="4421671" cy="1983053"/>
            <a:chOff x="4418443" y="4339986"/>
            <a:chExt cx="4421671" cy="19830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18443" y="4339986"/>
              <a:ext cx="4421671" cy="1983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643845" cy="10285714"/>
            <a:chOff x="0" y="0"/>
            <a:chExt cx="26438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438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214" y="753801"/>
            <a:ext cx="2870933" cy="88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9" y="9166610"/>
            <a:ext cx="2925620" cy="14286"/>
            <a:chOff x="55289" y="9166610"/>
            <a:chExt cx="2925620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89" y="9166610"/>
              <a:ext cx="292562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80912" y="1177300"/>
            <a:ext cx="14501599" cy="857143"/>
            <a:chOff x="2980912" y="1177300"/>
            <a:chExt cx="14501599" cy="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0912" y="1177300"/>
              <a:ext cx="14501599" cy="8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89187" y="1244549"/>
            <a:ext cx="2977595" cy="8916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93837" y="2297619"/>
            <a:ext cx="6516885" cy="7724896"/>
            <a:chOff x="3193837" y="2297619"/>
            <a:chExt cx="6516885" cy="7724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3837" y="2297619"/>
              <a:ext cx="6516885" cy="7724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12484" y="2255486"/>
            <a:ext cx="6970027" cy="7724896"/>
            <a:chOff x="10512484" y="2255486"/>
            <a:chExt cx="6970027" cy="77248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2484" y="2255486"/>
              <a:ext cx="6970027" cy="77248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53188" y="2866134"/>
            <a:ext cx="5857143" cy="3251800"/>
            <a:chOff x="3453188" y="2866134"/>
            <a:chExt cx="5857143" cy="32518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53188" y="5013172"/>
              <a:ext cx="3718346" cy="1104478"/>
              <a:chOff x="3453188" y="5013172"/>
              <a:chExt cx="3718346" cy="110447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53188" y="5013172"/>
                <a:ext cx="3718346" cy="11044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171534" y="5013172"/>
              <a:ext cx="2126074" cy="1104478"/>
              <a:chOff x="7171534" y="5013172"/>
              <a:chExt cx="2126074" cy="11044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71534" y="5013172"/>
                <a:ext cx="2126074" cy="110447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453188" y="2866134"/>
              <a:ext cx="5848636" cy="2147038"/>
              <a:chOff x="3453188" y="2866134"/>
              <a:chExt cx="5848636" cy="214703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53188" y="2866134"/>
                <a:ext cx="5848636" cy="214703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96392" y="2419496"/>
            <a:ext cx="1789833" cy="4932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76756" y="3208911"/>
            <a:ext cx="6349361" cy="533728"/>
            <a:chOff x="10776756" y="3208911"/>
            <a:chExt cx="6349361" cy="5337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76756" y="3208911"/>
              <a:ext cx="6349361" cy="53372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01506" y="2395839"/>
            <a:ext cx="5818480" cy="88793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504181" y="6500083"/>
            <a:ext cx="2769229" cy="1892428"/>
            <a:chOff x="3504181" y="6500083"/>
            <a:chExt cx="2769229" cy="18924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04181" y="6500083"/>
              <a:ext cx="2769229" cy="189242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12868" y="6817583"/>
            <a:ext cx="2768385" cy="132838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755689" y="4235472"/>
            <a:ext cx="6349361" cy="1935128"/>
            <a:chOff x="10755689" y="4235472"/>
            <a:chExt cx="6349361" cy="193512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55689" y="4235472"/>
              <a:ext cx="6349361" cy="193512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36325" y="3802839"/>
            <a:ext cx="1799737" cy="5146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16763" y="6236649"/>
            <a:ext cx="7054557" cy="205242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71716" y="8394906"/>
            <a:ext cx="6721471" cy="9830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1005"/>
          <p:cNvGrpSpPr/>
          <p:nvPr/>
        </p:nvGrpSpPr>
        <p:grpSpPr>
          <a:xfrm>
            <a:off x="2514600" y="1999213"/>
            <a:ext cx="14921627" cy="8023302"/>
            <a:chOff x="3193837" y="2297619"/>
            <a:chExt cx="6516885" cy="7724896"/>
          </a:xfrm>
        </p:grpSpPr>
        <p:pic>
          <p:nvPicPr>
            <p:cNvPr id="49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3837" y="2297619"/>
              <a:ext cx="6516885" cy="772489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2238095" cy="10285714"/>
            <a:chOff x="0" y="0"/>
            <a:chExt cx="22380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2380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690" y="786820"/>
            <a:ext cx="2143209" cy="855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083" y="9144858"/>
            <a:ext cx="2147504" cy="14286"/>
            <a:chOff x="55083" y="9144858"/>
            <a:chExt cx="2147504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55083" y="9144858"/>
              <a:ext cx="214750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28173" y="1028700"/>
            <a:ext cx="14921627" cy="857143"/>
            <a:chOff x="2595711" y="1177300"/>
            <a:chExt cx="14886799" cy="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5711" y="1177300"/>
              <a:ext cx="14886799" cy="8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48600" y="1120673"/>
            <a:ext cx="4538567" cy="8693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4850" y="2173028"/>
            <a:ext cx="1559052" cy="5030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4850" y="6848806"/>
            <a:ext cx="1876528" cy="4930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15299" y="2097518"/>
            <a:ext cx="1844756" cy="4930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9900" y="4643203"/>
            <a:ext cx="1880147" cy="493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70277" y="2482143"/>
            <a:ext cx="3956078" cy="567447"/>
            <a:chOff x="8970277" y="2482143"/>
            <a:chExt cx="3956078" cy="5674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70277" y="2482143"/>
              <a:ext cx="3956078" cy="567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73450" y="5009294"/>
            <a:ext cx="3932950" cy="591406"/>
            <a:chOff x="9173450" y="5009294"/>
            <a:chExt cx="3932950" cy="5914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5" cstate="print"/>
            <a:srcRect r="-774" b="-1777"/>
            <a:stretch/>
          </p:blipFill>
          <p:spPr>
            <a:xfrm>
              <a:off x="9173450" y="5009294"/>
              <a:ext cx="3932950" cy="591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95239" y="7622602"/>
            <a:ext cx="3928136" cy="583322"/>
            <a:chOff x="9095239" y="7622602"/>
            <a:chExt cx="3928136" cy="5833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95239" y="7622602"/>
              <a:ext cx="3928136" cy="58332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030" y="1093940"/>
            <a:ext cx="10521771" cy="66946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37722" y="7341848"/>
            <a:ext cx="3980952" cy="906169"/>
            <a:chOff x="2775105" y="7254294"/>
            <a:chExt cx="3980952" cy="90616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775105" y="7550939"/>
              <a:ext cx="3974728" cy="601062"/>
              <a:chOff x="2775105" y="7550939"/>
              <a:chExt cx="3974728" cy="60106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775105" y="7550939"/>
                <a:ext cx="3974728" cy="60106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75105" y="7254294"/>
              <a:ext cx="3967945" cy="324755"/>
              <a:chOff x="2775105" y="7254294"/>
              <a:chExt cx="3967945" cy="3247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775105" y="7254294"/>
                <a:ext cx="3967945" cy="324755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30737" y="7185435"/>
            <a:ext cx="1882118" cy="4930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797337" y="5705021"/>
            <a:ext cx="7099699" cy="35714"/>
            <a:chOff x="4797337" y="5705021"/>
            <a:chExt cx="7099699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4797337" y="5705021"/>
              <a:ext cx="7099699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69266" y="3260889"/>
            <a:ext cx="3354007" cy="1197860"/>
            <a:chOff x="9469266" y="3260889"/>
            <a:chExt cx="3354007" cy="119786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69266" y="3260889"/>
              <a:ext cx="3354007" cy="11978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26558" y="3241842"/>
            <a:ext cx="3511355" cy="1216907"/>
            <a:chOff x="13126558" y="3241842"/>
            <a:chExt cx="3511355" cy="121690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26558" y="3241842"/>
              <a:ext cx="3511355" cy="12169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69266" y="5762745"/>
            <a:ext cx="3354007" cy="1261878"/>
            <a:chOff x="9469266" y="5762745"/>
            <a:chExt cx="3354007" cy="12618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69266" y="5762745"/>
              <a:ext cx="3354007" cy="12618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26558" y="5747875"/>
            <a:ext cx="3511355" cy="1276748"/>
            <a:chOff x="13126558" y="5747875"/>
            <a:chExt cx="3511355" cy="127674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26558" y="5747875"/>
              <a:ext cx="3511355" cy="12767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469266" y="8344279"/>
            <a:ext cx="3354007" cy="1191598"/>
            <a:chOff x="9469266" y="8344279"/>
            <a:chExt cx="3354007" cy="119159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69266" y="8344279"/>
              <a:ext cx="3354007" cy="119159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26558" y="8334756"/>
            <a:ext cx="3511355" cy="1191598"/>
            <a:chOff x="13126558" y="8334756"/>
            <a:chExt cx="3511355" cy="119159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126558" y="8334756"/>
              <a:ext cx="3511355" cy="1191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5"/>
          <p:cNvGrpSpPr/>
          <p:nvPr/>
        </p:nvGrpSpPr>
        <p:grpSpPr>
          <a:xfrm>
            <a:off x="2528173" y="1999213"/>
            <a:ext cx="15531227" cy="8023302"/>
            <a:chOff x="3193837" y="2297619"/>
            <a:chExt cx="6516885" cy="7724896"/>
          </a:xfrm>
        </p:grpSpPr>
        <p:pic>
          <p:nvPicPr>
            <p:cNvPr id="33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3837" y="2297619"/>
              <a:ext cx="6516885" cy="772489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2238095" cy="10285714"/>
            <a:chOff x="0" y="0"/>
            <a:chExt cx="22380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2380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690" y="786820"/>
            <a:ext cx="2143209" cy="855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083" y="9144858"/>
            <a:ext cx="2147504" cy="14286"/>
            <a:chOff x="55083" y="9144858"/>
            <a:chExt cx="2147504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55083" y="9144858"/>
              <a:ext cx="214750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4600" y="952500"/>
            <a:ext cx="15544800" cy="857143"/>
            <a:chOff x="2595711" y="1177300"/>
            <a:chExt cx="14886799" cy="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5711" y="1177300"/>
              <a:ext cx="14886799" cy="8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70120" y="1066355"/>
            <a:ext cx="2845148" cy="8671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26030" y="2291020"/>
            <a:ext cx="1166414" cy="497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39048" y="3285903"/>
            <a:ext cx="4055556" cy="595106"/>
            <a:chOff x="9339048" y="3285903"/>
            <a:chExt cx="4055556" cy="5951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9048" y="3285903"/>
              <a:ext cx="4055556" cy="5951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25558" y="2817258"/>
            <a:ext cx="1758481" cy="4952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20795" y="6095296"/>
            <a:ext cx="1967366" cy="495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73590" y="3285903"/>
            <a:ext cx="5386899" cy="2230288"/>
            <a:chOff x="2673590" y="3285903"/>
            <a:chExt cx="5386899" cy="22302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3590" y="3285903"/>
              <a:ext cx="5386899" cy="22302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5188" y="5177538"/>
            <a:ext cx="10342857" cy="5056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77668" y="4369447"/>
            <a:ext cx="3884675" cy="525848"/>
            <a:chOff x="2877668" y="4369447"/>
            <a:chExt cx="3884675" cy="5258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7668" y="4369447"/>
              <a:ext cx="3884675" cy="5258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82699" y="6773334"/>
            <a:ext cx="4011904" cy="604034"/>
            <a:chOff x="9382699" y="6773334"/>
            <a:chExt cx="4011904" cy="6040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82699" y="6773334"/>
              <a:ext cx="4011904" cy="604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39111" y="4163672"/>
            <a:ext cx="7059208" cy="1673738"/>
            <a:chOff x="10039111" y="4163672"/>
            <a:chExt cx="7059208" cy="16737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39111" y="4163672"/>
              <a:ext cx="7059208" cy="16737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62920" y="7639275"/>
            <a:ext cx="4241141" cy="1567020"/>
            <a:chOff x="9462920" y="7639275"/>
            <a:chExt cx="4241141" cy="15670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62920" y="7639275"/>
              <a:ext cx="4241141" cy="15670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16000" y="7652219"/>
            <a:ext cx="4183069" cy="1606081"/>
            <a:chOff x="13806444" y="7639275"/>
            <a:chExt cx="4183069" cy="160608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06444" y="7639275"/>
              <a:ext cx="4183069" cy="1606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1005"/>
          <p:cNvGrpSpPr/>
          <p:nvPr/>
        </p:nvGrpSpPr>
        <p:grpSpPr>
          <a:xfrm>
            <a:off x="2528174" y="2000040"/>
            <a:ext cx="14948018" cy="7924761"/>
            <a:chOff x="3193837" y="2297619"/>
            <a:chExt cx="6516885" cy="7724896"/>
          </a:xfrm>
        </p:grpSpPr>
        <p:pic>
          <p:nvPicPr>
            <p:cNvPr id="3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3837" y="2297619"/>
              <a:ext cx="6516885" cy="772489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2238095" cy="10285714"/>
            <a:chOff x="0" y="0"/>
            <a:chExt cx="22380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2380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3232" y="9094480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690" y="786820"/>
            <a:ext cx="2143209" cy="855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083" y="9144858"/>
            <a:ext cx="2147504" cy="14286"/>
            <a:chOff x="55083" y="9144858"/>
            <a:chExt cx="2147504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55083" y="9144858"/>
              <a:ext cx="214750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25963" y="1125235"/>
            <a:ext cx="14961591" cy="762075"/>
            <a:chOff x="2607017" y="590784"/>
            <a:chExt cx="14886799" cy="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7017" y="590784"/>
              <a:ext cx="14886799" cy="8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1514" y="1164061"/>
            <a:ext cx="2845148" cy="8671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25963" y="2019300"/>
            <a:ext cx="1166490" cy="5030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22060" y="8335818"/>
            <a:ext cx="1758195" cy="493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1818" y="2843810"/>
            <a:ext cx="5837411" cy="2420051"/>
            <a:chOff x="3161818" y="3113359"/>
            <a:chExt cx="5837411" cy="24200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1818" y="3113359"/>
              <a:ext cx="5837411" cy="242005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26035" y="4621120"/>
            <a:ext cx="2864842" cy="49304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09212" y="7247437"/>
            <a:ext cx="2900223" cy="4930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09837" y="7674723"/>
            <a:ext cx="3993651" cy="600367"/>
            <a:chOff x="9709837" y="8035635"/>
            <a:chExt cx="3993651" cy="6003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09837" y="8035635"/>
              <a:ext cx="3993651" cy="600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64443" y="5065094"/>
            <a:ext cx="3980952" cy="606716"/>
            <a:chOff x="9664443" y="5426006"/>
            <a:chExt cx="3980952" cy="6067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64443" y="5426006"/>
              <a:ext cx="3980952" cy="6067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21862" y="9066203"/>
            <a:ext cx="3999415" cy="604112"/>
            <a:chOff x="3321862" y="9050979"/>
            <a:chExt cx="3999415" cy="6041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21862" y="9050979"/>
              <a:ext cx="3999415" cy="60411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4174" y="4379660"/>
            <a:ext cx="10868454" cy="48945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26035" y="2077730"/>
            <a:ext cx="2531071" cy="4930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39105" y="2453851"/>
            <a:ext cx="3980952" cy="597193"/>
            <a:chOff x="9639105" y="2814763"/>
            <a:chExt cx="3980952" cy="597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39105" y="2814763"/>
              <a:ext cx="3980952" cy="597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21960" y="3120609"/>
            <a:ext cx="6171429" cy="1443366"/>
            <a:chOff x="10221960" y="3481521"/>
            <a:chExt cx="6171429" cy="14433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21960" y="3481521"/>
              <a:ext cx="6171429" cy="14433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21960" y="5742293"/>
            <a:ext cx="6171429" cy="1419429"/>
            <a:chOff x="10221960" y="6103205"/>
            <a:chExt cx="6171429" cy="1419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21960" y="6103205"/>
              <a:ext cx="6171429" cy="1419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57831" y="8368091"/>
            <a:ext cx="6171429" cy="1442320"/>
            <a:chOff x="10257831" y="8729003"/>
            <a:chExt cx="6171429" cy="14423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57831" y="8729003"/>
              <a:ext cx="6171429" cy="14423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21862" y="4570911"/>
            <a:ext cx="4283812" cy="525848"/>
            <a:chOff x="3321862" y="4833393"/>
            <a:chExt cx="4283812" cy="52584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21862" y="4833393"/>
              <a:ext cx="4283812" cy="525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238095" cy="10285714"/>
            <a:chOff x="0" y="0"/>
            <a:chExt cx="22380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2380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756" y="9104004"/>
            <a:ext cx="2341744" cy="1016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90" y="786820"/>
            <a:ext cx="2143056" cy="8614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083" y="9144858"/>
            <a:ext cx="2147504" cy="14286"/>
            <a:chOff x="55083" y="9144858"/>
            <a:chExt cx="2147504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">
              <a:off x="55083" y="9144858"/>
              <a:ext cx="214750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pic>
        <p:nvPicPr>
          <p:cNvPr id="2" name="CAN_구동영상_수정본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48" end="152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18243" y="1656569"/>
            <a:ext cx="12877800" cy="72437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59200" y="8314462"/>
            <a:ext cx="1190791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사용자 지정</PresentationFormat>
  <Paragraphs>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2023-06-27T03:19:48Z</dcterms:created>
  <dcterms:modified xsi:type="dcterms:W3CDTF">2023-06-26T23:04:34Z</dcterms:modified>
</cp:coreProperties>
</file>